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86" r:id="rId9"/>
    <p:sldId id="260" r:id="rId10"/>
    <p:sldId id="272" r:id="rId11"/>
    <p:sldId id="274" r:id="rId12"/>
    <p:sldId id="273" r:id="rId13"/>
    <p:sldId id="287" r:id="rId14"/>
    <p:sldId id="289" r:id="rId15"/>
    <p:sldId id="291" r:id="rId16"/>
    <p:sldId id="290" r:id="rId17"/>
    <p:sldId id="288" r:id="rId18"/>
    <p:sldId id="261" r:id="rId19"/>
    <p:sldId id="262" r:id="rId20"/>
    <p:sldId id="263" r:id="rId21"/>
    <p:sldId id="271" r:id="rId22"/>
  </p:sldIdLst>
  <p:sldSz cx="18288000" cy="10287000"/>
  <p:notesSz cx="6858000" cy="9144000"/>
  <p:embeddedFontLst>
    <p:embeddedFont>
      <p:font typeface="Poppins" panose="020B0604020202020204" charset="0"/>
      <p:regular r:id="rId24"/>
      <p:bold r:id="rId25"/>
      <p:italic r:id="rId26"/>
      <p:boldItalic r:id="rId27"/>
    </p:embeddedFont>
    <p:embeddedFont>
      <p:font typeface="Poppins Bold" panose="020B0604020202020204" charset="0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AFD507-3F50-A422-7746-8CDA0BBBDB3D}" name="Camila Olivares" initials="CO" userId="S::camila.olivares@alexandriava.gov::70fa697a-816e-40ef-b7c4-7326e8b961be" providerId="AD"/>
  <p188:author id="{DF0A7FF5-0003-E22B-9588-D2EE25129F8C}" name="Caleb Keller" initials="CK" userId="S::caleb.keller@alexandriava.gov::c62b3a38-10ac-4f6c-a908-8b495f22ae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FFC425"/>
    <a:srgbClr val="0054A4"/>
    <a:srgbClr val="118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E705A8-A0D7-8A31-D89F-E75BE9579A94}" v="1296" dt="2026-07-30T23:14:52.226"/>
    <p1510:client id="{D203A42D-953E-B762-6EB9-5D23B04AE251}" v="22" dt="2026-07-30T21:28:52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a Olivares" userId="S::camila.olivares@alexandriava.gov::70fa697a-816e-40ef-b7c4-7326e8b961be" providerId="AD" clId="Web-{7DE705A8-A0D7-8A31-D89F-E75BE9579A94}"/>
    <pc:docChg chg="addSld delSld modSld sldOrd">
      <pc:chgData name="Camila Olivares" userId="S::camila.olivares@alexandriava.gov::70fa697a-816e-40ef-b7c4-7326e8b961be" providerId="AD" clId="Web-{7DE705A8-A0D7-8A31-D89F-E75BE9579A94}" dt="2026-07-30T23:14:52.226" v="779"/>
      <pc:docMkLst>
        <pc:docMk/>
      </pc:docMkLst>
      <pc:sldChg chg="modSp add">
        <pc:chgData name="Camila Olivares" userId="S::camila.olivares@alexandriava.gov::70fa697a-816e-40ef-b7c4-7326e8b961be" providerId="AD" clId="Web-{7DE705A8-A0D7-8A31-D89F-E75BE9579A94}" dt="2026-07-30T20:55:12.137" v="498" actId="1076"/>
        <pc:sldMkLst>
          <pc:docMk/>
          <pc:sldMk cId="0" sldId="261"/>
        </pc:sldMkLst>
        <pc:spChg chg="mod">
          <ac:chgData name="Camila Olivares" userId="S::camila.olivares@alexandriava.gov::70fa697a-816e-40ef-b7c4-7326e8b961be" providerId="AD" clId="Web-{7DE705A8-A0D7-8A31-D89F-E75BE9579A94}" dt="2026-07-30T20:55:12.137" v="498" actId="1076"/>
          <ac:spMkLst>
            <pc:docMk/>
            <pc:sldMk cId="0" sldId="261"/>
            <ac:spMk id="3" creationId="{182323ED-7161-5964-2EAC-7D354C886A9A}"/>
          </ac:spMkLst>
        </pc:spChg>
      </pc:sldChg>
      <pc:sldChg chg="modSp add">
        <pc:chgData name="Camila Olivares" userId="S::camila.olivares@alexandriava.gov::70fa697a-816e-40ef-b7c4-7326e8b961be" providerId="AD" clId="Web-{7DE705A8-A0D7-8A31-D89F-E75BE9579A94}" dt="2026-07-30T20:55:58.356" v="506" actId="1076"/>
        <pc:sldMkLst>
          <pc:docMk/>
          <pc:sldMk cId="3291674454" sldId="262"/>
        </pc:sldMkLst>
        <pc:spChg chg="mod">
          <ac:chgData name="Camila Olivares" userId="S::camila.olivares@alexandriava.gov::70fa697a-816e-40ef-b7c4-7326e8b961be" providerId="AD" clId="Web-{7DE705A8-A0D7-8A31-D89F-E75BE9579A94}" dt="2026-07-30T20:55:58.356" v="506" actId="1076"/>
          <ac:spMkLst>
            <pc:docMk/>
            <pc:sldMk cId="3291674454" sldId="262"/>
            <ac:spMk id="3" creationId="{017160E2-1FE3-A772-C919-55E22ED22AB5}"/>
          </ac:spMkLst>
        </pc:spChg>
      </pc:sldChg>
      <pc:sldChg chg="modSp add">
        <pc:chgData name="Camila Olivares" userId="S::camila.olivares@alexandriava.gov::70fa697a-816e-40ef-b7c4-7326e8b961be" providerId="AD" clId="Web-{7DE705A8-A0D7-8A31-D89F-E75BE9579A94}" dt="2026-07-30T20:56:40.700" v="514"/>
        <pc:sldMkLst>
          <pc:docMk/>
          <pc:sldMk cId="1624306501" sldId="263"/>
        </pc:sldMkLst>
        <pc:spChg chg="mod">
          <ac:chgData name="Camila Olivares" userId="S::camila.olivares@alexandriava.gov::70fa697a-816e-40ef-b7c4-7326e8b961be" providerId="AD" clId="Web-{7DE705A8-A0D7-8A31-D89F-E75BE9579A94}" dt="2026-07-30T20:56:17.559" v="507"/>
          <ac:spMkLst>
            <pc:docMk/>
            <pc:sldMk cId="1624306501" sldId="263"/>
            <ac:spMk id="10" creationId="{AAD79DC8-C76C-E2CA-E8B0-1D0337AF9C9B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31.387" v="511"/>
          <ac:spMkLst>
            <pc:docMk/>
            <pc:sldMk cId="1624306501" sldId="263"/>
            <ac:spMk id="14" creationId="{82015CE0-00A4-11C7-1676-FA3997153278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21.091" v="508"/>
          <ac:spMkLst>
            <pc:docMk/>
            <pc:sldMk cId="1624306501" sldId="263"/>
            <ac:spMk id="18" creationId="{F0AC0480-0D39-F193-06C7-497D824618E1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24.856" v="509"/>
          <ac:spMkLst>
            <pc:docMk/>
            <pc:sldMk cId="1624306501" sldId="263"/>
            <ac:spMk id="20" creationId="{DB0C06DC-FD9D-B63F-4AB9-F44ADFDCE461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27.934" v="510"/>
          <ac:spMkLst>
            <pc:docMk/>
            <pc:sldMk cId="1624306501" sldId="263"/>
            <ac:spMk id="22" creationId="{78DFD033-37AD-FF82-927D-B7CFFE8DB072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34.825" v="512"/>
          <ac:spMkLst>
            <pc:docMk/>
            <pc:sldMk cId="1624306501" sldId="263"/>
            <ac:spMk id="26" creationId="{A80384CC-5B79-2D08-9C82-363C116D510C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37.872" v="513"/>
          <ac:spMkLst>
            <pc:docMk/>
            <pc:sldMk cId="1624306501" sldId="263"/>
            <ac:spMk id="28" creationId="{D4771322-7F18-D761-CFB3-DF7707681591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6:40.700" v="514"/>
          <ac:spMkLst>
            <pc:docMk/>
            <pc:sldMk cId="1624306501" sldId="263"/>
            <ac:spMk id="30" creationId="{F48E8EC5-2DDF-96F1-44BE-962E4B89CC34}"/>
          </ac:spMkLst>
        </pc:spChg>
      </pc:sldChg>
      <pc:sldChg chg="ord">
        <pc:chgData name="Camila Olivares" userId="S::camila.olivares@alexandriava.gov::70fa697a-816e-40ef-b7c4-7326e8b961be" providerId="AD" clId="Web-{7DE705A8-A0D7-8A31-D89F-E75BE9579A94}" dt="2026-07-30T23:14:52.226" v="779"/>
        <pc:sldMkLst>
          <pc:docMk/>
          <pc:sldMk cId="0" sldId="271"/>
        </pc:sldMkLst>
      </pc:sldChg>
      <pc:sldChg chg="addSp delSp modSp">
        <pc:chgData name="Camila Olivares" userId="S::camila.olivares@alexandriava.gov::70fa697a-816e-40ef-b7c4-7326e8b961be" providerId="AD" clId="Web-{7DE705A8-A0D7-8A31-D89F-E75BE9579A94}" dt="2026-07-30T20:22:23.086" v="67"/>
        <pc:sldMkLst>
          <pc:docMk/>
          <pc:sldMk cId="2230784503" sldId="287"/>
        </pc:sldMkLst>
        <pc:picChg chg="add del mod">
          <ac:chgData name="Camila Olivares" userId="S::camila.olivares@alexandriava.gov::70fa697a-816e-40ef-b7c4-7326e8b961be" providerId="AD" clId="Web-{7DE705A8-A0D7-8A31-D89F-E75BE9579A94}" dt="2026-07-30T20:12:29.522" v="55"/>
          <ac:picMkLst>
            <pc:docMk/>
            <pc:sldMk cId="2230784503" sldId="287"/>
            <ac:picMk id="3" creationId="{DBE4AB37-B981-65AF-B45D-7BEB95389E01}"/>
          </ac:picMkLst>
        </pc:picChg>
        <pc:picChg chg="add del mod">
          <ac:chgData name="Camila Olivares" userId="S::camila.olivares@alexandriava.gov::70fa697a-816e-40ef-b7c4-7326e8b961be" providerId="AD" clId="Web-{7DE705A8-A0D7-8A31-D89F-E75BE9579A94}" dt="2026-07-30T20:21:07.023" v="59"/>
          <ac:picMkLst>
            <pc:docMk/>
            <pc:sldMk cId="2230784503" sldId="287"/>
            <ac:picMk id="4" creationId="{A34F3BA1-E1F5-139D-5D2D-F136494EF19E}"/>
          </ac:picMkLst>
        </pc:picChg>
        <pc:picChg chg="add del mod modCrop">
          <ac:chgData name="Camila Olivares" userId="S::camila.olivares@alexandriava.gov::70fa697a-816e-40ef-b7c4-7326e8b961be" providerId="AD" clId="Web-{7DE705A8-A0D7-8A31-D89F-E75BE9579A94}" dt="2026-07-30T20:22:13.570" v="65"/>
          <ac:picMkLst>
            <pc:docMk/>
            <pc:sldMk cId="2230784503" sldId="287"/>
            <ac:picMk id="9" creationId="{E59F6126-378F-3A8D-8204-22454222007C}"/>
          </ac:picMkLst>
        </pc:picChg>
        <pc:picChg chg="add del mod">
          <ac:chgData name="Camila Olivares" userId="S::camila.olivares@alexandriava.gov::70fa697a-816e-40ef-b7c4-7326e8b961be" providerId="AD" clId="Web-{7DE705A8-A0D7-8A31-D89F-E75BE9579A94}" dt="2026-07-30T20:22:23.086" v="67"/>
          <ac:picMkLst>
            <pc:docMk/>
            <pc:sldMk cId="2230784503" sldId="287"/>
            <ac:picMk id="10" creationId="{D56C6506-6B18-F3BC-2B54-5C10138E7A82}"/>
          </ac:picMkLst>
        </pc:picChg>
      </pc:sldChg>
      <pc:sldChg chg="new del">
        <pc:chgData name="Camila Olivares" userId="S::camila.olivares@alexandriava.gov::70fa697a-816e-40ef-b7c4-7326e8b961be" providerId="AD" clId="Web-{7DE705A8-A0D7-8A31-D89F-E75BE9579A94}" dt="2026-07-30T19:56:48.364" v="2"/>
        <pc:sldMkLst>
          <pc:docMk/>
          <pc:sldMk cId="336031252" sldId="289"/>
        </pc:sldMkLst>
      </pc:sldChg>
      <pc:sldChg chg="addSp modSp new del">
        <pc:chgData name="Camila Olivares" userId="S::camila.olivares@alexandriava.gov::70fa697a-816e-40ef-b7c4-7326e8b961be" providerId="AD" clId="Web-{7DE705A8-A0D7-8A31-D89F-E75BE9579A94}" dt="2026-07-30T20:23:02.899" v="70"/>
        <pc:sldMkLst>
          <pc:docMk/>
          <pc:sldMk cId="1691215863" sldId="289"/>
        </pc:sldMkLst>
        <pc:picChg chg="add mod">
          <ac:chgData name="Camila Olivares" userId="S::camila.olivares@alexandriava.gov::70fa697a-816e-40ef-b7c4-7326e8b961be" providerId="AD" clId="Web-{7DE705A8-A0D7-8A31-D89F-E75BE9579A94}" dt="2026-07-30T20:22:38.430" v="69"/>
          <ac:picMkLst>
            <pc:docMk/>
            <pc:sldMk cId="1691215863" sldId="289"/>
            <ac:picMk id="2" creationId="{501972CF-9891-3AFA-ABB4-D1F5C706A8A8}"/>
          </ac:picMkLst>
        </pc:picChg>
      </pc:sldChg>
      <pc:sldChg chg="addSp delSp modSp add replId">
        <pc:chgData name="Camila Olivares" userId="S::camila.olivares@alexandriava.gov::70fa697a-816e-40ef-b7c4-7326e8b961be" providerId="AD" clId="Web-{7DE705A8-A0D7-8A31-D89F-E75BE9579A94}" dt="2026-07-30T21:15:26.375" v="643" actId="1076"/>
        <pc:sldMkLst>
          <pc:docMk/>
          <pc:sldMk cId="4178435667" sldId="289"/>
        </pc:sldMkLst>
        <pc:spChg chg="del mod">
          <ac:chgData name="Camila Olivares" userId="S::camila.olivares@alexandriava.gov::70fa697a-816e-40ef-b7c4-7326e8b961be" providerId="AD" clId="Web-{7DE705A8-A0D7-8A31-D89F-E75BE9579A94}" dt="2026-07-30T20:59:08.029" v="525"/>
          <ac:spMkLst>
            <pc:docMk/>
            <pc:sldMk cId="4178435667" sldId="289"/>
            <ac:spMk id="2" creationId="{283C09D6-7A37-A65A-B141-413663713EC2}"/>
          </ac:spMkLst>
        </pc:spChg>
        <pc:spChg chg="add">
          <ac:chgData name="Camila Olivares" userId="S::camila.olivares@alexandriava.gov::70fa697a-816e-40ef-b7c4-7326e8b961be" providerId="AD" clId="Web-{7DE705A8-A0D7-8A31-D89F-E75BE9579A94}" dt="2026-07-30T20:59:08.544" v="526"/>
          <ac:spMkLst>
            <pc:docMk/>
            <pc:sldMk cId="4178435667" sldId="289"/>
            <ac:spMk id="4" creationId="{B0BBE10A-2686-F4AC-914F-B0E95057BDB7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1:14:22.843" v="639" actId="1076"/>
          <ac:spMkLst>
            <pc:docMk/>
            <pc:sldMk cId="4178435667" sldId="289"/>
            <ac:spMk id="5" creationId="{0E731B2B-1031-4E6B-514E-BE9009367E9C}"/>
          </ac:spMkLst>
        </pc:spChg>
        <pc:spChg chg="del mod">
          <ac:chgData name="Camila Olivares" userId="S::camila.olivares@alexandriava.gov::70fa697a-816e-40ef-b7c4-7326e8b961be" providerId="AD" clId="Web-{7DE705A8-A0D7-8A31-D89F-E75BE9579A94}" dt="2026-07-30T21:14:33.015" v="640"/>
          <ac:spMkLst>
            <pc:docMk/>
            <pc:sldMk cId="4178435667" sldId="289"/>
            <ac:spMk id="8" creationId="{3FC336A2-B582-D4CC-EADE-67B517855237}"/>
          </ac:spMkLst>
        </pc:spChg>
        <pc:grpChg chg="add del">
          <ac:chgData name="Camila Olivares" userId="S::camila.olivares@alexandriava.gov::70fa697a-816e-40ef-b7c4-7326e8b961be" providerId="AD" clId="Web-{7DE705A8-A0D7-8A31-D89F-E75BE9579A94}" dt="2026-07-30T20:23:54.461" v="86"/>
          <ac:grpSpMkLst>
            <pc:docMk/>
            <pc:sldMk cId="4178435667" sldId="289"/>
            <ac:grpSpMk id="6" creationId="{B4B2CEC7-83BA-6237-D3E8-D773091F90C6}"/>
          </ac:grpSpMkLst>
        </pc:grpChg>
        <pc:picChg chg="add mod">
          <ac:chgData name="Camila Olivares" userId="S::camila.olivares@alexandriava.gov::70fa697a-816e-40ef-b7c4-7326e8b961be" providerId="AD" clId="Web-{7DE705A8-A0D7-8A31-D89F-E75BE9579A94}" dt="2026-07-30T21:15:26.375" v="643" actId="1076"/>
          <ac:picMkLst>
            <pc:docMk/>
            <pc:sldMk cId="4178435667" sldId="289"/>
            <ac:picMk id="9" creationId="{81FEB020-225E-80AD-66C3-02F1CD0FF49F}"/>
          </ac:picMkLst>
        </pc:picChg>
      </pc:sldChg>
      <pc:sldChg chg="addSp delSp add del replId">
        <pc:chgData name="Camila Olivares" userId="S::camila.olivares@alexandriava.gov::70fa697a-816e-40ef-b7c4-7326e8b961be" providerId="AD" clId="Web-{7DE705A8-A0D7-8A31-D89F-E75BE9579A94}" dt="2026-07-30T20:12:36.975" v="57"/>
        <pc:sldMkLst>
          <pc:docMk/>
          <pc:sldMk cId="4233763722" sldId="289"/>
        </pc:sldMkLst>
        <pc:grpChg chg="add del">
          <ac:chgData name="Camila Olivares" userId="S::camila.olivares@alexandriava.gov::70fa697a-816e-40ef-b7c4-7326e8b961be" providerId="AD" clId="Web-{7DE705A8-A0D7-8A31-D89F-E75BE9579A94}" dt="2026-07-30T20:12:30.100" v="56"/>
          <ac:grpSpMkLst>
            <pc:docMk/>
            <pc:sldMk cId="4233763722" sldId="289"/>
            <ac:grpSpMk id="6" creationId="{B2A54626-1F4F-A3A3-33E4-22FC964848BC}"/>
          </ac:grpSpMkLst>
        </pc:grpChg>
      </pc:sldChg>
      <pc:sldChg chg="addSp delSp modSp add replId">
        <pc:chgData name="Camila Olivares" userId="S::camila.olivares@alexandriava.gov::70fa697a-816e-40ef-b7c4-7326e8b961be" providerId="AD" clId="Web-{7DE705A8-A0D7-8A31-D89F-E75BE9579A94}" dt="2026-07-30T21:52:49.802" v="777" actId="1076"/>
        <pc:sldMkLst>
          <pc:docMk/>
          <pc:sldMk cId="243380028" sldId="290"/>
        </pc:sldMkLst>
        <pc:spChg chg="del">
          <ac:chgData name="Camila Olivares" userId="S::camila.olivares@alexandriava.gov::70fa697a-816e-40ef-b7c4-7326e8b961be" providerId="AD" clId="Web-{7DE705A8-A0D7-8A31-D89F-E75BE9579A94}" dt="2026-07-30T20:57:10.434" v="517"/>
          <ac:spMkLst>
            <pc:docMk/>
            <pc:sldMk cId="243380028" sldId="290"/>
            <ac:spMk id="2" creationId="{2E9986A0-37A3-2B01-CE8F-352769B5E0CB}"/>
          </ac:spMkLst>
        </pc:spChg>
        <pc:spChg chg="add del mod">
          <ac:chgData name="Camila Olivares" userId="S::camila.olivares@alexandriava.gov::70fa697a-816e-40ef-b7c4-7326e8b961be" providerId="AD" clId="Web-{7DE705A8-A0D7-8A31-D89F-E75BE9579A94}" dt="2026-07-30T20:57:28.138" v="519"/>
          <ac:spMkLst>
            <pc:docMk/>
            <pc:sldMk cId="243380028" sldId="290"/>
            <ac:spMk id="4" creationId="{8990EF09-FF8C-99C3-8773-7840C4DC869B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57:56.419" v="524" actId="1076"/>
          <ac:spMkLst>
            <pc:docMk/>
            <pc:sldMk cId="243380028" sldId="290"/>
            <ac:spMk id="5" creationId="{8E31F329-C80C-11E0-9981-DE5809A340C9}"/>
          </ac:spMkLst>
        </pc:spChg>
        <pc:spChg chg="add">
          <ac:chgData name="Camila Olivares" userId="S::camila.olivares@alexandriava.gov::70fa697a-816e-40ef-b7c4-7326e8b961be" providerId="AD" clId="Web-{7DE705A8-A0D7-8A31-D89F-E75BE9579A94}" dt="2026-07-30T20:57:29.231" v="520"/>
          <ac:spMkLst>
            <pc:docMk/>
            <pc:sldMk cId="243380028" sldId="290"/>
            <ac:spMk id="7" creationId="{81378C37-8261-9706-83D6-53CD2A309602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1:52:49.802" v="777" actId="1076"/>
          <ac:spMkLst>
            <pc:docMk/>
            <pc:sldMk cId="243380028" sldId="290"/>
            <ac:spMk id="8" creationId="{5D8891B2-DD65-AF6A-6992-2EEE21AAFB37}"/>
          </ac:spMkLst>
        </pc:spChg>
      </pc:sldChg>
      <pc:sldChg chg="delSp modSp add del replId">
        <pc:chgData name="Camila Olivares" userId="S::camila.olivares@alexandriava.gov::70fa697a-816e-40ef-b7c4-7326e8b961be" providerId="AD" clId="Web-{7DE705A8-A0D7-8A31-D89F-E75BE9579A94}" dt="2026-07-30T20:11:04.897" v="49"/>
        <pc:sldMkLst>
          <pc:docMk/>
          <pc:sldMk cId="826618659" sldId="290"/>
        </pc:sldMkLst>
        <pc:spChg chg="del">
          <ac:chgData name="Camila Olivares" userId="S::camila.olivares@alexandriava.gov::70fa697a-816e-40ef-b7c4-7326e8b961be" providerId="AD" clId="Web-{7DE705A8-A0D7-8A31-D89F-E75BE9579A94}" dt="2026-07-30T20:10:55.866" v="46"/>
          <ac:spMkLst>
            <pc:docMk/>
            <pc:sldMk cId="826618659" sldId="290"/>
            <ac:spMk id="2" creationId="{6DF78645-39F5-EBEE-69E1-B07BFE51AE9A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11:02.460" v="48" actId="14100"/>
          <ac:spMkLst>
            <pc:docMk/>
            <pc:sldMk cId="826618659" sldId="290"/>
            <ac:spMk id="5" creationId="{092DD8A3-BEE1-FCF3-BDCC-2D63F07493C2}"/>
          </ac:spMkLst>
        </pc:spChg>
        <pc:spChg chg="mod">
          <ac:chgData name="Camila Olivares" userId="S::camila.olivares@alexandriava.gov::70fa697a-816e-40ef-b7c4-7326e8b961be" providerId="AD" clId="Web-{7DE705A8-A0D7-8A31-D89F-E75BE9579A94}" dt="2026-07-30T20:03:58.865" v="45" actId="20577"/>
          <ac:spMkLst>
            <pc:docMk/>
            <pc:sldMk cId="826618659" sldId="290"/>
            <ac:spMk id="8" creationId="{94754011-6365-ACC3-3ED2-779F2E51FBF2}"/>
          </ac:spMkLst>
        </pc:spChg>
        <pc:grpChg chg="del">
          <ac:chgData name="Camila Olivares" userId="S::camila.olivares@alexandriava.gov::70fa697a-816e-40ef-b7c4-7326e8b961be" providerId="AD" clId="Web-{7DE705A8-A0D7-8A31-D89F-E75BE9579A94}" dt="2026-07-30T19:56:56.317" v="3"/>
          <ac:grpSpMkLst>
            <pc:docMk/>
            <pc:sldMk cId="826618659" sldId="290"/>
            <ac:grpSpMk id="6" creationId="{DF76A6FC-3259-D898-E451-9019865127CA}"/>
          </ac:grpSpMkLst>
        </pc:grpChg>
      </pc:sldChg>
      <pc:sldChg chg="modSp add replId">
        <pc:chgData name="Camila Olivares" userId="S::camila.olivares@alexandriava.gov::70fa697a-816e-40ef-b7c4-7326e8b961be" providerId="AD" clId="Web-{7DE705A8-A0D7-8A31-D89F-E75BE9579A94}" dt="2026-07-30T21:17:27.938" v="706" actId="1076"/>
        <pc:sldMkLst>
          <pc:docMk/>
          <pc:sldMk cId="3732875586" sldId="291"/>
        </pc:sldMkLst>
        <pc:spChg chg="mod">
          <ac:chgData name="Camila Olivares" userId="S::camila.olivares@alexandriava.gov::70fa697a-816e-40ef-b7c4-7326e8b961be" providerId="AD" clId="Web-{7DE705A8-A0D7-8A31-D89F-E75BE9579A94}" dt="2026-07-30T21:17:27.938" v="706" actId="1076"/>
          <ac:spMkLst>
            <pc:docMk/>
            <pc:sldMk cId="3732875586" sldId="291"/>
            <ac:spMk id="8" creationId="{E312EB6E-142A-1D18-AF58-CDD446C85176}"/>
          </ac:spMkLst>
        </pc:spChg>
      </pc:sldChg>
    </pc:docChg>
  </pc:docChgLst>
  <pc:docChgLst>
    <pc:chgData name="Caleb Keller" userId="S::caleb.keller@alexandriava.gov::c62b3a38-10ac-4f6c-a908-8b495f22ae31" providerId="AD" clId="Web-{D203A42D-953E-B762-6EB9-5D23B04AE251}"/>
    <pc:docChg chg="modSld">
      <pc:chgData name="Caleb Keller" userId="S::caleb.keller@alexandriava.gov::c62b3a38-10ac-4f6c-a908-8b495f22ae31" providerId="AD" clId="Web-{D203A42D-953E-B762-6EB9-5D23B04AE251}" dt="2026-07-30T21:28:52.936" v="19"/>
      <pc:docMkLst>
        <pc:docMk/>
      </pc:docMkLst>
      <pc:sldChg chg="modSp">
        <pc:chgData name="Caleb Keller" userId="S::caleb.keller@alexandriava.gov::c62b3a38-10ac-4f6c-a908-8b495f22ae31" providerId="AD" clId="Web-{D203A42D-953E-B762-6EB9-5D23B04AE251}" dt="2026-07-30T21:15:17.547" v="0" actId="1076"/>
        <pc:sldMkLst>
          <pc:docMk/>
          <pc:sldMk cId="4178435667" sldId="289"/>
        </pc:sldMkLst>
        <pc:picChg chg="mod">
          <ac:chgData name="Caleb Keller" userId="S::caleb.keller@alexandriava.gov::c62b3a38-10ac-4f6c-a908-8b495f22ae31" providerId="AD" clId="Web-{D203A42D-953E-B762-6EB9-5D23B04AE251}" dt="2026-07-30T21:15:17.547" v="0" actId="1076"/>
          <ac:picMkLst>
            <pc:docMk/>
            <pc:sldMk cId="4178435667" sldId="289"/>
            <ac:picMk id="9" creationId="{81FEB020-225E-80AD-66C3-02F1CD0FF49F}"/>
          </ac:picMkLst>
        </pc:picChg>
      </pc:sldChg>
      <pc:sldChg chg="modSp">
        <pc:chgData name="Caleb Keller" userId="S::caleb.keller@alexandriava.gov::c62b3a38-10ac-4f6c-a908-8b495f22ae31" providerId="AD" clId="Web-{D203A42D-953E-B762-6EB9-5D23B04AE251}" dt="2026-07-30T21:28:52.936" v="19"/>
        <pc:sldMkLst>
          <pc:docMk/>
          <pc:sldMk cId="3732875586" sldId="291"/>
        </pc:sldMkLst>
        <pc:spChg chg="mod">
          <ac:chgData name="Caleb Keller" userId="S::caleb.keller@alexandriava.gov::c62b3a38-10ac-4f6c-a908-8b495f22ae31" providerId="AD" clId="Web-{D203A42D-953E-B762-6EB9-5D23B04AE251}" dt="2026-07-30T21:28:52.936" v="19"/>
          <ac:spMkLst>
            <pc:docMk/>
            <pc:sldMk cId="3732875586" sldId="291"/>
            <ac:spMk id="8" creationId="{E312EB6E-142A-1D18-AF58-CDD446C851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EC67E-0264-4DAA-AF0D-B4468AEA50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19EB8-8B8B-4D2D-BB75-379D9BE8C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55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e3930a6cc8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e3930a6cc8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DAC5C6CB-6674-67B9-B5A8-F2A7B8439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e3930a6cc8_0_132:notes">
            <a:extLst>
              <a:ext uri="{FF2B5EF4-FFF2-40B4-BE49-F238E27FC236}">
                <a16:creationId xmlns:a16="http://schemas.microsoft.com/office/drawing/2014/main" id="{3797B42C-B9A2-B63E-DEC7-B5B3E0426B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e3930a6cc8_0_132:notes">
            <a:extLst>
              <a:ext uri="{FF2B5EF4-FFF2-40B4-BE49-F238E27FC236}">
                <a16:creationId xmlns:a16="http://schemas.microsoft.com/office/drawing/2014/main" id="{446C2C4F-044E-FE0E-A157-A78A3BFF8E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2053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972A1AA9-913B-5B18-6E57-380A90475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e3930a6cc8_0_132:notes">
            <a:extLst>
              <a:ext uri="{FF2B5EF4-FFF2-40B4-BE49-F238E27FC236}">
                <a16:creationId xmlns:a16="http://schemas.microsoft.com/office/drawing/2014/main" id="{3CB47BCC-EF2F-7EAE-D764-38FAED5432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e3930a6cc8_0_132:notes">
            <a:extLst>
              <a:ext uri="{FF2B5EF4-FFF2-40B4-BE49-F238E27FC236}">
                <a16:creationId xmlns:a16="http://schemas.microsoft.com/office/drawing/2014/main" id="{B0838B36-AEAA-9B67-E3AC-83F8E877CB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915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112681" y="1428569"/>
            <a:ext cx="9864492" cy="2418840"/>
            <a:chOff x="0" y="0"/>
            <a:chExt cx="13152656" cy="3225120"/>
          </a:xfrm>
        </p:grpSpPr>
        <p:sp>
          <p:nvSpPr>
            <p:cNvPr id="4" name="TextBox 4"/>
            <p:cNvSpPr txBox="1"/>
            <p:nvPr/>
          </p:nvSpPr>
          <p:spPr>
            <a:xfrm>
              <a:off x="0" y="-66675"/>
              <a:ext cx="12087271" cy="2505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DAC Q3 MEETING AGENDA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586945"/>
              <a:ext cx="13152656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sz="3000">
                  <a:solidFill>
                    <a:srgbClr val="545454"/>
                  </a:solidFill>
                  <a:latin typeface="Poppins"/>
                  <a:ea typeface="Poppins"/>
                  <a:cs typeface="Poppins"/>
                  <a:sym typeface="Poppins"/>
                </a:rPr>
                <a:t>Thursday, July 30, 2026 | 5:30 PM – 7:30 PM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53929" y="4204508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31411" y="4426416"/>
            <a:ext cx="53583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1"/>
              </a:lnSpc>
            </a:pPr>
            <a:r>
              <a:rPr lang="en-US" sz="325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Welcome &amp; Introductions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53929" y="5313612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9289" y="5518399"/>
            <a:ext cx="4431579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1"/>
              </a:lnSpc>
            </a:pPr>
            <a:r>
              <a:rPr lang="en-US" sz="325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Roll Call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53929" y="6422715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29289" y="6580472"/>
            <a:ext cx="4996202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1"/>
              </a:lnSpc>
            </a:pPr>
            <a:r>
              <a:rPr lang="en-US" sz="325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Meeting Mins. Approval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53929" y="8717009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53929" y="7569862"/>
            <a:ext cx="100567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11" y="4204508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11" y="5510841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07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11" y="6835092"/>
            <a:ext cx="98958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08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63145" y="7962125"/>
            <a:ext cx="967383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5788" b="1">
                <a:solidFill>
                  <a:srgbClr val="0154A4"/>
                </a:solidFill>
                <a:latin typeface="Poppins Bold"/>
                <a:ea typeface="Poppins Bold"/>
                <a:cs typeface="Poppins Bold"/>
                <a:sym typeface="Poppins Bold"/>
              </a:rPr>
              <a:t>09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619371" y="4171129"/>
            <a:ext cx="556222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1"/>
              </a:lnSpc>
            </a:pPr>
            <a:r>
              <a:rPr lang="en-US" sz="325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Marketing &amp; Public </a:t>
            </a:r>
            <a:r>
              <a:rPr lang="en-US" sz="3250" err="1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Engmt</a:t>
            </a:r>
            <a:r>
              <a:rPr lang="en-US" sz="325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. Updates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19371" y="5487859"/>
            <a:ext cx="556222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1"/>
              </a:lnSpc>
            </a:pPr>
            <a:r>
              <a:rPr lang="en-US" sz="325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Ambassadorship &amp; Stakeholder Working Sess.</a:t>
            </a:r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10619371" y="7022480"/>
            <a:ext cx="4996202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1"/>
              </a:lnSpc>
            </a:pPr>
            <a:r>
              <a:rPr lang="en-US" sz="325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Additional Business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619371" y="8144343"/>
            <a:ext cx="482082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1"/>
              </a:lnSpc>
            </a:pPr>
            <a:r>
              <a:rPr lang="en-US" sz="325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Adjournment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031410" y="7529068"/>
            <a:ext cx="5642891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1"/>
              </a:lnSpc>
            </a:pPr>
            <a:r>
              <a:rPr lang="en-US" sz="325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Information / Infotainment Display Demo &amp; Q&amp;A</a:t>
            </a:r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3031411" y="8908437"/>
            <a:ext cx="5089844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1"/>
              </a:lnSpc>
            </a:pPr>
            <a:r>
              <a:rPr lang="en-US" sz="325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Subcommittee Reports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EC550-4AA6-A5ED-AD40-293ED4B8F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6B7FCB-9ACA-CE43-0D7D-6C1651948308}"/>
              </a:ext>
            </a:extLst>
          </p:cNvPr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FBCC097-B6A1-7A3A-E1C0-EF29F0C66DAA}"/>
              </a:ext>
            </a:extLst>
          </p:cNvPr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4A3BC25-1D73-A5DA-45A5-90C1C01A7AA2}"/>
                </a:ext>
              </a:extLst>
            </p:cNvPr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5">
            <a:extLst>
              <a:ext uri="{FF2B5EF4-FFF2-40B4-BE49-F238E27FC236}">
                <a16:creationId xmlns:a16="http://schemas.microsoft.com/office/drawing/2014/main" id="{4446E5E2-50AA-7AE1-3696-D2584F9648D0}"/>
              </a:ext>
            </a:extLst>
          </p:cNvPr>
          <p:cNvSpPr txBox="1"/>
          <p:nvPr/>
        </p:nvSpPr>
        <p:spPr>
          <a:xfrm>
            <a:off x="5131216" y="2911551"/>
            <a:ext cx="9864492" cy="935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Camila Olivares | Director of Marketing &amp; Public Engagement &amp; Committ</a:t>
            </a:r>
            <a:r>
              <a:rPr lang="en-US" sz="300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ee Liaison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500F0E-D37B-D261-8707-289803DAF128}"/>
              </a:ext>
            </a:extLst>
          </p:cNvPr>
          <p:cNvSpPr txBox="1"/>
          <p:nvPr/>
        </p:nvSpPr>
        <p:spPr>
          <a:xfrm>
            <a:off x="5112681" y="912409"/>
            <a:ext cx="996607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000" b="1">
                <a:solidFill>
                  <a:srgbClr val="372A28"/>
                </a:solidFill>
                <a:latin typeface="Poppins Bold"/>
                <a:cs typeface="Poppins Bold"/>
                <a:sym typeface="Poppins Bold"/>
              </a:rPr>
              <a:t>MARKETING &amp; PUBLIC ENGMT. UPDATES</a:t>
            </a:r>
            <a:endParaRPr lang="en-US" sz="6000" b="1">
              <a:solidFill>
                <a:srgbClr val="372A28"/>
              </a:solidFill>
              <a:latin typeface="Poppins Bold"/>
              <a:cs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2230784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C09CB-CF55-81CA-DAD7-E3DCE03DD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731B2B-1031-4E6B-514E-BE9009367E9C}"/>
              </a:ext>
            </a:extLst>
          </p:cNvPr>
          <p:cNvSpPr txBox="1"/>
          <p:nvPr/>
        </p:nvSpPr>
        <p:spPr>
          <a:xfrm>
            <a:off x="3664881" y="1293409"/>
            <a:ext cx="13090274" cy="9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7200" b="1">
                <a:solidFill>
                  <a:srgbClr val="000000"/>
                </a:solidFill>
                <a:latin typeface="Poppins Bold"/>
                <a:cs typeface="Poppins Bold"/>
                <a:sym typeface="Poppins Bold"/>
              </a:rPr>
              <a:t>NOVA Consolidation Study</a:t>
            </a:r>
            <a:endParaRPr lang="en-US"/>
          </a:p>
        </p:txBody>
      </p:sp>
      <p:sp>
        <p:nvSpPr>
          <p:cNvPr id="4" name="Google Shape;178;p30">
            <a:extLst>
              <a:ext uri="{FF2B5EF4-FFF2-40B4-BE49-F238E27FC236}">
                <a16:creationId xmlns:a16="http://schemas.microsoft.com/office/drawing/2014/main" id="{B0BBE10A-2686-F4AC-914F-B0E95057BDB7}"/>
              </a:ext>
            </a:extLst>
          </p:cNvPr>
          <p:cNvSpPr/>
          <p:nvPr/>
        </p:nvSpPr>
        <p:spPr>
          <a:xfrm>
            <a:off x="744005" y="786895"/>
            <a:ext cx="2275469" cy="1954058"/>
          </a:xfrm>
          <a:custGeom>
            <a:avLst/>
            <a:gdLst/>
            <a:ahLst/>
            <a:cxnLst/>
            <a:rect l="l" t="t" r="r" b="b"/>
            <a:pathLst>
              <a:path w="2275468" h="1954058" extrusionOk="0">
                <a:moveTo>
                  <a:pt x="0" y="0"/>
                </a:moveTo>
                <a:lnTo>
                  <a:pt x="2275467" y="0"/>
                </a:lnTo>
                <a:lnTo>
                  <a:pt x="2275467" y="1954057"/>
                </a:lnTo>
                <a:lnTo>
                  <a:pt x="0" y="195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51" tIns="45701" rIns="91451" bIns="4570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FEB020-225E-80AD-66C3-02F1CD0FF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610" y="3501390"/>
            <a:ext cx="5463540" cy="54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35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3D322-78FC-F711-DE10-1862450C2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E312EB6E-142A-1D18-AF58-CDD446C85176}"/>
              </a:ext>
            </a:extLst>
          </p:cNvPr>
          <p:cNvSpPr txBox="1"/>
          <p:nvPr/>
        </p:nvSpPr>
        <p:spPr>
          <a:xfrm>
            <a:off x="1366936" y="3307791"/>
            <a:ext cx="16509132" cy="5487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latin typeface="Poppins"/>
                <a:cs typeface="Poppins"/>
              </a:rPr>
              <a:t>Understanding rider information needs and optimizing communication channels:</a:t>
            </a:r>
            <a:endParaRPr lang="en-US" sz="2400">
              <a:highlight>
                <a:srgbClr val="FFFFFF"/>
              </a:highlight>
              <a:latin typeface="Poppins"/>
              <a:ea typeface="+mn-lt"/>
              <a:cs typeface="Poppins"/>
            </a:endParaRP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400" b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 Gather Rider Feedback:</a:t>
            </a:r>
            <a:r>
              <a:rPr lang="en-US" sz="240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 Determine how riders currently receive information, identify the types of information they need, and understand their preferred communication methods.</a:t>
            </a:r>
            <a:endParaRPr lang="en-US" sz="2400">
              <a:latin typeface="Poppins"/>
              <a:cs typeface="Poppins"/>
            </a:endParaRP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400" b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 Evaluate Existing Resources:</a:t>
            </a:r>
            <a:r>
              <a:rPr lang="en-US" sz="240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 Assess current communication channels and materials to pinpoint gaps and opportunity areas based on direct rider insights.</a:t>
            </a:r>
            <a:endParaRPr lang="en-US" sz="2400">
              <a:latin typeface="Poppins"/>
              <a:ea typeface="+mn-lt"/>
              <a:cs typeface="Poppins"/>
            </a:endParaRP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400" b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 Implement Changes:</a:t>
            </a:r>
            <a:r>
              <a:rPr lang="en-US" sz="240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 Update content and roll out improvements to align directly with identified rider needs.</a:t>
            </a:r>
            <a:endParaRPr lang="en-US" sz="2400">
              <a:latin typeface="Poppi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en-US" sz="2400">
                <a:latin typeface="Poppins"/>
                <a:cs typeface="Poppins"/>
              </a:rPr>
              <a:t>Key Assets:</a:t>
            </a:r>
            <a:endParaRPr lang="en-US">
              <a:ea typeface="Calibri"/>
              <a:cs typeface="Calibri"/>
            </a:endParaRP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400" b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 Communication Materials:</a:t>
            </a:r>
            <a:r>
              <a:rPr lang="en-US" sz="240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 Ride Guide, Pocket Guide, Code of Conduct, and Bus Decals</a:t>
            </a:r>
            <a:endParaRPr lang="en-US" sz="2400">
              <a:latin typeface="Poppins"/>
              <a:cs typeface="Poppins"/>
            </a:endParaRP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400" b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 Communication Channels:</a:t>
            </a:r>
            <a:r>
              <a:rPr lang="en-US" sz="240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 Website, Social Media, Feedback Form, and Customer Service</a:t>
            </a:r>
            <a:endParaRPr lang="en-US" sz="2400">
              <a:latin typeface="Poppins"/>
              <a:cs typeface="Poppi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14D2C-75D8-832E-DE4F-DCD64C45F392}"/>
              </a:ext>
            </a:extLst>
          </p:cNvPr>
          <p:cNvSpPr txBox="1"/>
          <p:nvPr/>
        </p:nvSpPr>
        <p:spPr>
          <a:xfrm>
            <a:off x="3908721" y="1293409"/>
            <a:ext cx="9966074" cy="951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7200" b="1">
                <a:solidFill>
                  <a:srgbClr val="000000"/>
                </a:solidFill>
                <a:latin typeface="Poppins Bold"/>
                <a:cs typeface="Poppins Bold"/>
                <a:sym typeface="Poppins Bold"/>
              </a:rPr>
              <a:t>FY 2027 PRIORITIES</a:t>
            </a:r>
            <a:endParaRPr lang="en-US" sz="7200" b="1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4" name="Google Shape;178;p30">
            <a:extLst>
              <a:ext uri="{FF2B5EF4-FFF2-40B4-BE49-F238E27FC236}">
                <a16:creationId xmlns:a16="http://schemas.microsoft.com/office/drawing/2014/main" id="{A10910BE-013D-5D1D-4E5C-E1849F7B0FE9}"/>
              </a:ext>
            </a:extLst>
          </p:cNvPr>
          <p:cNvSpPr/>
          <p:nvPr/>
        </p:nvSpPr>
        <p:spPr>
          <a:xfrm>
            <a:off x="744005" y="786895"/>
            <a:ext cx="2275469" cy="1954058"/>
          </a:xfrm>
          <a:custGeom>
            <a:avLst/>
            <a:gdLst/>
            <a:ahLst/>
            <a:cxnLst/>
            <a:rect l="l" t="t" r="r" b="b"/>
            <a:pathLst>
              <a:path w="2275468" h="1954058" extrusionOk="0">
                <a:moveTo>
                  <a:pt x="0" y="0"/>
                </a:moveTo>
                <a:lnTo>
                  <a:pt x="2275467" y="0"/>
                </a:lnTo>
                <a:lnTo>
                  <a:pt x="2275467" y="1954057"/>
                </a:lnTo>
                <a:lnTo>
                  <a:pt x="0" y="195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51" tIns="45701" rIns="91451" bIns="4570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2875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96C4-B8B8-38BB-1DF8-3123AE4B9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5D8891B2-DD65-AF6A-6992-2EEE21AAFB37}"/>
              </a:ext>
            </a:extLst>
          </p:cNvPr>
          <p:cNvSpPr txBox="1"/>
          <p:nvPr/>
        </p:nvSpPr>
        <p:spPr>
          <a:xfrm>
            <a:off x="1405036" y="3829761"/>
            <a:ext cx="15465192" cy="4793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Arial"/>
              <a:buChar char="•"/>
            </a:pPr>
            <a:r>
              <a:rPr lang="en-US" sz="3200" b="1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Tuesday, August 4:</a:t>
            </a:r>
            <a:r>
              <a:rPr lang="en-US" sz="3200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 Carlyle Commuter Fair + National Night Out</a:t>
            </a:r>
            <a:endParaRPr lang="en-US" sz="3200">
              <a:ea typeface="Calibri"/>
              <a:cs typeface="Calibri"/>
            </a:endParaRPr>
          </a:p>
          <a:p>
            <a:pPr marL="342900" indent="-342900">
              <a:lnSpc>
                <a:spcPct val="200000"/>
              </a:lnSpc>
              <a:buFont typeface="Arial"/>
              <a:buChar char="•"/>
            </a:pPr>
            <a:r>
              <a:rPr lang="en-US" sz="3200" b="1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Thursday, August 13:</a:t>
            </a:r>
            <a:r>
              <a:rPr lang="en-US" sz="3200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 ALX Youth Leadership Conference Networking Session</a:t>
            </a:r>
          </a:p>
          <a:p>
            <a:pPr marL="342900" indent="-342900">
              <a:lnSpc>
                <a:spcPct val="200000"/>
              </a:lnSpc>
              <a:buFont typeface="Arial"/>
              <a:buChar char="•"/>
            </a:pPr>
            <a:r>
              <a:rPr lang="en-US" sz="3200" b="1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Wednesday, August 19:</a:t>
            </a:r>
            <a:r>
              <a:rPr lang="en-US" sz="3200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 VT 2026 Transit Fair</a:t>
            </a:r>
          </a:p>
          <a:p>
            <a:pPr marL="342900" indent="-342900">
              <a:lnSpc>
                <a:spcPct val="200000"/>
              </a:lnSpc>
              <a:buFont typeface="Arial"/>
              <a:buChar char="•"/>
            </a:pPr>
            <a:r>
              <a:rPr lang="en-US" sz="3200" b="1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Sunday, October 18:</a:t>
            </a:r>
            <a:r>
              <a:rPr lang="en-US" sz="3200">
                <a:highlight>
                  <a:srgbClr val="FFFFFF"/>
                </a:highlight>
                <a:latin typeface="Poppins"/>
                <a:ea typeface="Open Sans"/>
                <a:cs typeface="Poppins"/>
              </a:rPr>
              <a:t> DASH Roadeo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1F329-C80C-11E0-9981-DE5809A340C9}"/>
              </a:ext>
            </a:extLst>
          </p:cNvPr>
          <p:cNvSpPr txBox="1"/>
          <p:nvPr/>
        </p:nvSpPr>
        <p:spPr>
          <a:xfrm>
            <a:off x="3863001" y="1293409"/>
            <a:ext cx="9966074" cy="9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7200" b="1">
                <a:solidFill>
                  <a:srgbClr val="000000"/>
                </a:solidFill>
                <a:latin typeface="Poppins Bold"/>
                <a:cs typeface="Poppins Bold"/>
                <a:sym typeface="Poppins Bold"/>
              </a:rPr>
              <a:t>UPCOMING EVENTS</a:t>
            </a:r>
            <a:endParaRPr lang="en-US" sz="7200">
              <a:solidFill>
                <a:srgbClr val="000000"/>
              </a:solidFill>
            </a:endParaRPr>
          </a:p>
        </p:txBody>
      </p:sp>
      <p:sp>
        <p:nvSpPr>
          <p:cNvPr id="7" name="Google Shape;178;p30">
            <a:extLst>
              <a:ext uri="{FF2B5EF4-FFF2-40B4-BE49-F238E27FC236}">
                <a16:creationId xmlns:a16="http://schemas.microsoft.com/office/drawing/2014/main" id="{81378C37-8261-9706-83D6-53CD2A309602}"/>
              </a:ext>
            </a:extLst>
          </p:cNvPr>
          <p:cNvSpPr/>
          <p:nvPr/>
        </p:nvSpPr>
        <p:spPr>
          <a:xfrm>
            <a:off x="744005" y="786895"/>
            <a:ext cx="2275469" cy="1954058"/>
          </a:xfrm>
          <a:custGeom>
            <a:avLst/>
            <a:gdLst/>
            <a:ahLst/>
            <a:cxnLst/>
            <a:rect l="l" t="t" r="r" b="b"/>
            <a:pathLst>
              <a:path w="2275468" h="1954058" extrusionOk="0">
                <a:moveTo>
                  <a:pt x="0" y="0"/>
                </a:moveTo>
                <a:lnTo>
                  <a:pt x="2275467" y="0"/>
                </a:lnTo>
                <a:lnTo>
                  <a:pt x="2275467" y="1954057"/>
                </a:lnTo>
                <a:lnTo>
                  <a:pt x="0" y="195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51" tIns="45701" rIns="91451" bIns="4570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80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327CF-0BD0-34DA-6970-4ACAF1308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5E40678-F2D3-70FE-2E79-EEDA7E1B387B}"/>
              </a:ext>
            </a:extLst>
          </p:cNvPr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899C4CAA-4452-A645-2C2F-2E2B2B3F32BA}"/>
              </a:ext>
            </a:extLst>
          </p:cNvPr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B659378-9E8B-E6F4-0FCE-85900D9C3383}"/>
                </a:ext>
              </a:extLst>
            </p:cNvPr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EE2A6BDD-2291-B44F-056A-5C39FF5A9EF5}"/>
              </a:ext>
            </a:extLst>
          </p:cNvPr>
          <p:cNvSpPr txBox="1"/>
          <p:nvPr/>
        </p:nvSpPr>
        <p:spPr>
          <a:xfrm>
            <a:off x="5112681" y="3361525"/>
            <a:ext cx="11130747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Nathaniel Cartagena | DAC Chair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8FD0D3-1FB2-7E85-E19C-D68A143C86BD}"/>
              </a:ext>
            </a:extLst>
          </p:cNvPr>
          <p:cNvSpPr txBox="1"/>
          <p:nvPr/>
        </p:nvSpPr>
        <p:spPr>
          <a:xfrm>
            <a:off x="5112681" y="1361894"/>
            <a:ext cx="1024105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000" b="1">
                <a:solidFill>
                  <a:srgbClr val="372A28"/>
                </a:solidFill>
                <a:latin typeface="Poppins Bold"/>
                <a:cs typeface="Poppins Bold"/>
                <a:sym typeface="Poppins Bold"/>
              </a:rPr>
              <a:t>AMBASSADORSHIP &amp; STAKEHOLDER WORK SESS.</a:t>
            </a:r>
            <a:endParaRPr lang="en-US" sz="6000" b="1">
              <a:solidFill>
                <a:srgbClr val="372A28"/>
              </a:solidFill>
              <a:latin typeface="Poppins Bold"/>
              <a:cs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1733772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/>
          <p:nvPr/>
        </p:nvSpPr>
        <p:spPr>
          <a:xfrm>
            <a:off x="744005" y="786895"/>
            <a:ext cx="2275469" cy="1954058"/>
          </a:xfrm>
          <a:custGeom>
            <a:avLst/>
            <a:gdLst/>
            <a:ahLst/>
            <a:cxnLst/>
            <a:rect l="l" t="t" r="r" b="b"/>
            <a:pathLst>
              <a:path w="2275468" h="1954058" extrusionOk="0">
                <a:moveTo>
                  <a:pt x="0" y="0"/>
                </a:moveTo>
                <a:lnTo>
                  <a:pt x="2275467" y="0"/>
                </a:lnTo>
                <a:lnTo>
                  <a:pt x="2275467" y="1954057"/>
                </a:lnTo>
                <a:lnTo>
                  <a:pt x="0" y="195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51" tIns="45701" rIns="91451" bIns="4570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0"/>
          <p:cNvSpPr txBox="1"/>
          <p:nvPr/>
        </p:nvSpPr>
        <p:spPr>
          <a:xfrm>
            <a:off x="3637815" y="786895"/>
            <a:ext cx="11652600" cy="185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66666"/>
              </a:lnSpc>
            </a:pPr>
            <a:r>
              <a:rPr lang="en" sz="7200" b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Expanding Impact</a:t>
            </a:r>
            <a:endParaRPr sz="1400">
              <a:solidFill>
                <a:schemeClr val="tx1"/>
              </a:solidFill>
            </a:endParaRPr>
          </a:p>
        </p:txBody>
      </p:sp>
      <p:sp>
        <p:nvSpPr>
          <p:cNvPr id="3" name="Google Shape;87;p13">
            <a:extLst>
              <a:ext uri="{FF2B5EF4-FFF2-40B4-BE49-F238E27FC236}">
                <a16:creationId xmlns:a16="http://schemas.microsoft.com/office/drawing/2014/main" id="{182323ED-7161-5964-2EAC-7D354C886A9A}"/>
              </a:ext>
            </a:extLst>
          </p:cNvPr>
          <p:cNvSpPr txBox="1"/>
          <p:nvPr/>
        </p:nvSpPr>
        <p:spPr>
          <a:xfrm>
            <a:off x="1618488" y="3164823"/>
            <a:ext cx="14909292" cy="664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The Concept – Community Amplification</a:t>
            </a:r>
            <a:r>
              <a:rPr lang="en-US" sz="2400" b="0" i="0" u="none" strike="noStrike" cap="none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 </a:t>
            </a:r>
            <a:endParaRPr lang="en-US" sz="2400" b="0" i="0" u="none" strike="noStrike" cap="none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Committee members tap into personal and professional circles (e.g., schools, community organizations, HOAs, friends) to spread transit updates and surveys directly to transit users.</a:t>
            </a:r>
            <a:endParaRPr lang="en-US" sz="2400" b="0" i="0" u="none" strike="noStrike" cap="none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0" i="0" u="none" strike="noStrike" cap="none">
              <a:solidFill>
                <a:schemeClr val="tx1"/>
              </a:solidFill>
              <a:latin typeface="Poppins" panose="020B0502040204020203" pitchFamily="2" charset="0"/>
              <a:ea typeface="DM Sans"/>
              <a:cs typeface="Poppins" panose="020B0502040204020203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Discussion –Appropriateness &amp; Boundaries</a:t>
            </a:r>
            <a:endParaRPr lang="en-US" sz="2400" b="1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How do we balance grassroots outreach with the appropriateness (e.g., not misusing DASH staff/resources, concerns from other groups)? How can we distinguish proper connectivity between DAC and others?</a:t>
            </a:r>
            <a:endParaRPr lang="en-US" sz="2400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>
              <a:lnSpc>
                <a:spcPct val="150000"/>
              </a:lnSpc>
            </a:pPr>
            <a:endParaRPr lang="en-US" sz="2400" b="1">
              <a:solidFill>
                <a:schemeClr val="tx1"/>
              </a:solidFill>
              <a:latin typeface="Poppins" panose="00000500000000000000" pitchFamily="2" charset="0"/>
              <a:ea typeface="DM Sans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Ensuring Ethical &amp; Inclusive Engagement</a:t>
            </a:r>
            <a:r>
              <a:rPr lang="en-US" sz="2400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 </a:t>
            </a:r>
            <a:endParaRPr lang="en-US" sz="2400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Ensuring all outreach remains helpful, non-partisan, and focused on connecting riders to DASH for everyone’s benefit, including the ability for continuous improvement.</a:t>
            </a:r>
            <a:endParaRPr lang="en-US" sz="2400">
              <a:solidFill>
                <a:schemeClr val="tx1"/>
              </a:solidFill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84EEF45B-31BE-7CB5-C46A-1AEC0F86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>
            <a:extLst>
              <a:ext uri="{FF2B5EF4-FFF2-40B4-BE49-F238E27FC236}">
                <a16:creationId xmlns:a16="http://schemas.microsoft.com/office/drawing/2014/main" id="{04E64A54-557B-9596-0901-B056A5CFAA74}"/>
              </a:ext>
            </a:extLst>
          </p:cNvPr>
          <p:cNvSpPr/>
          <p:nvPr/>
        </p:nvSpPr>
        <p:spPr>
          <a:xfrm>
            <a:off x="744005" y="786895"/>
            <a:ext cx="2275469" cy="1954058"/>
          </a:xfrm>
          <a:custGeom>
            <a:avLst/>
            <a:gdLst/>
            <a:ahLst/>
            <a:cxnLst/>
            <a:rect l="l" t="t" r="r" b="b"/>
            <a:pathLst>
              <a:path w="2275468" h="1954058" extrusionOk="0">
                <a:moveTo>
                  <a:pt x="0" y="0"/>
                </a:moveTo>
                <a:lnTo>
                  <a:pt x="2275467" y="0"/>
                </a:lnTo>
                <a:lnTo>
                  <a:pt x="2275467" y="1954057"/>
                </a:lnTo>
                <a:lnTo>
                  <a:pt x="0" y="195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51" tIns="45701" rIns="91451" bIns="4570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0">
            <a:extLst>
              <a:ext uri="{FF2B5EF4-FFF2-40B4-BE49-F238E27FC236}">
                <a16:creationId xmlns:a16="http://schemas.microsoft.com/office/drawing/2014/main" id="{18198620-3184-7D19-CB3D-D17D39360EF9}"/>
              </a:ext>
            </a:extLst>
          </p:cNvPr>
          <p:cNvSpPr txBox="1"/>
          <p:nvPr/>
        </p:nvSpPr>
        <p:spPr>
          <a:xfrm>
            <a:off x="3637815" y="786895"/>
            <a:ext cx="11652600" cy="185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66666"/>
              </a:lnSpc>
            </a:pPr>
            <a:r>
              <a:rPr lang="en" sz="7200" b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Engagement Framework</a:t>
            </a:r>
            <a:endParaRPr sz="1400">
              <a:solidFill>
                <a:schemeClr val="tx1"/>
              </a:solidFill>
            </a:endParaRPr>
          </a:p>
        </p:txBody>
      </p:sp>
      <p:sp>
        <p:nvSpPr>
          <p:cNvPr id="3" name="Google Shape;87;p13">
            <a:extLst>
              <a:ext uri="{FF2B5EF4-FFF2-40B4-BE49-F238E27FC236}">
                <a16:creationId xmlns:a16="http://schemas.microsoft.com/office/drawing/2014/main" id="{017160E2-1FE3-A772-C919-55E22ED22AB5}"/>
              </a:ext>
            </a:extLst>
          </p:cNvPr>
          <p:cNvSpPr txBox="1"/>
          <p:nvPr/>
        </p:nvSpPr>
        <p:spPr>
          <a:xfrm>
            <a:off x="1618488" y="3286743"/>
            <a:ext cx="14909292" cy="609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1. Share &amp; Inform</a:t>
            </a:r>
            <a:endParaRPr lang="en-US" sz="2400" b="0" i="0" u="none" strike="noStrike" cap="none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Amplify official messaging, major service reroutes, survey links, and upcoming public hearing dates to local community channels, neighborhood forums, and professional lists.</a:t>
            </a:r>
            <a:endParaRPr lang="en-US" sz="2400" b="0" i="0" u="none" strike="noStrike" cap="none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0" i="0" u="none" strike="noStrike" cap="none">
              <a:solidFill>
                <a:schemeClr val="tx1"/>
              </a:solidFill>
              <a:latin typeface="Poppins" panose="020B0502040204020203" pitchFamily="2" charset="0"/>
              <a:ea typeface="DM Sans"/>
              <a:cs typeface="Poppins" panose="020B0502040204020203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2. Listen &amp; Gather</a:t>
            </a:r>
            <a:endParaRPr lang="en-US" sz="2400" b="1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Act as active sensory nodes. Gather grassroots feedback, rider pain points, and unaddressed route needs from diverse community groups to bring back to committee meetings.</a:t>
            </a:r>
            <a:endParaRPr lang="en-US" sz="2400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>
              <a:lnSpc>
                <a:spcPct val="150000"/>
              </a:lnSpc>
            </a:pPr>
            <a:endParaRPr lang="en-US" sz="2400" b="1">
              <a:solidFill>
                <a:schemeClr val="tx1"/>
              </a:solidFill>
              <a:latin typeface="Poppins" panose="00000500000000000000" pitchFamily="2" charset="0"/>
              <a:ea typeface="DM Sans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3. Connect &amp; Champion</a:t>
            </a:r>
            <a:endParaRPr lang="en-US" sz="2400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chemeClr val="tx1"/>
                </a:solidFill>
                <a:latin typeface="Poppins"/>
                <a:ea typeface="DM Sans"/>
                <a:cs typeface="Poppins"/>
                <a:sym typeface="DM Sans"/>
              </a:rPr>
              <a:t>Build direct bridges between transit staff and local community leaders, school districts, major employers, and accessibility advocacy organizations.</a:t>
            </a:r>
            <a:endParaRPr lang="en-US" sz="2400">
              <a:solidFill>
                <a:schemeClr val="tx1"/>
              </a:solidFill>
              <a:latin typeface="Poppins"/>
              <a:ea typeface="DM Sa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291674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33B0C405-7348-7D97-23C9-D750A5114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>
            <a:extLst>
              <a:ext uri="{FF2B5EF4-FFF2-40B4-BE49-F238E27FC236}">
                <a16:creationId xmlns:a16="http://schemas.microsoft.com/office/drawing/2014/main" id="{6F83E367-A125-24AC-1527-5095B7B7A0EE}"/>
              </a:ext>
            </a:extLst>
          </p:cNvPr>
          <p:cNvSpPr/>
          <p:nvPr/>
        </p:nvSpPr>
        <p:spPr>
          <a:xfrm>
            <a:off x="744005" y="786895"/>
            <a:ext cx="2275469" cy="1954058"/>
          </a:xfrm>
          <a:custGeom>
            <a:avLst/>
            <a:gdLst/>
            <a:ahLst/>
            <a:cxnLst/>
            <a:rect l="l" t="t" r="r" b="b"/>
            <a:pathLst>
              <a:path w="2275468" h="1954058" extrusionOk="0">
                <a:moveTo>
                  <a:pt x="0" y="0"/>
                </a:moveTo>
                <a:lnTo>
                  <a:pt x="2275467" y="0"/>
                </a:lnTo>
                <a:lnTo>
                  <a:pt x="2275467" y="1954057"/>
                </a:lnTo>
                <a:lnTo>
                  <a:pt x="0" y="195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51" tIns="45701" rIns="91451" bIns="4570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0">
            <a:extLst>
              <a:ext uri="{FF2B5EF4-FFF2-40B4-BE49-F238E27FC236}">
                <a16:creationId xmlns:a16="http://schemas.microsoft.com/office/drawing/2014/main" id="{F420003B-1AC3-9D76-1E02-344DE001E8CC}"/>
              </a:ext>
            </a:extLst>
          </p:cNvPr>
          <p:cNvSpPr txBox="1"/>
          <p:nvPr/>
        </p:nvSpPr>
        <p:spPr>
          <a:xfrm>
            <a:off x="3637815" y="786895"/>
            <a:ext cx="11652600" cy="185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66666"/>
              </a:lnSpc>
            </a:pPr>
            <a:r>
              <a:rPr lang="en" sz="7200" b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Discussion</a:t>
            </a:r>
            <a:endParaRPr sz="1400">
              <a:solidFill>
                <a:schemeClr val="tx1"/>
              </a:solidFill>
            </a:endParaRPr>
          </a:p>
        </p:txBody>
      </p:sp>
      <p:pic>
        <p:nvPicPr>
          <p:cNvPr id="8" name="Google Shape;123;p15" descr="image.png">
            <a:extLst>
              <a:ext uri="{FF2B5EF4-FFF2-40B4-BE49-F238E27FC236}">
                <a16:creationId xmlns:a16="http://schemas.microsoft.com/office/drawing/2014/main" id="{901919E5-C178-6BCB-D462-C51AF401494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0175" y="3271802"/>
            <a:ext cx="70580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4;p15">
            <a:extLst>
              <a:ext uri="{FF2B5EF4-FFF2-40B4-BE49-F238E27FC236}">
                <a16:creationId xmlns:a16="http://schemas.microsoft.com/office/drawing/2014/main" id="{AAD79DC8-C76C-E2CA-E8B0-1D0337AF9C9B}"/>
              </a:ext>
            </a:extLst>
          </p:cNvPr>
          <p:cNvSpPr txBox="1"/>
          <p:nvPr/>
        </p:nvSpPr>
        <p:spPr>
          <a:xfrm>
            <a:off x="1485901" y="3804976"/>
            <a:ext cx="681085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Framing The Approach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Google Shape;125;p15" descr="image.png">
            <a:extLst>
              <a:ext uri="{FF2B5EF4-FFF2-40B4-BE49-F238E27FC236}">
                <a16:creationId xmlns:a16="http://schemas.microsoft.com/office/drawing/2014/main" id="{26E8B56B-F592-6A4F-AF95-02C5EE4BC31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01238" y="3271802"/>
            <a:ext cx="70580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6;p15">
            <a:extLst>
              <a:ext uri="{FF2B5EF4-FFF2-40B4-BE49-F238E27FC236}">
                <a16:creationId xmlns:a16="http://schemas.microsoft.com/office/drawing/2014/main" id="{82015CE0-00A4-11C7-1676-FA3997153278}"/>
              </a:ext>
            </a:extLst>
          </p:cNvPr>
          <p:cNvSpPr txBox="1"/>
          <p:nvPr/>
        </p:nvSpPr>
        <p:spPr>
          <a:xfrm>
            <a:off x="9986963" y="3818767"/>
            <a:ext cx="6975872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Next Steps &amp; Intake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Google Shape;128;p15">
            <a:extLst>
              <a:ext uri="{FF2B5EF4-FFF2-40B4-BE49-F238E27FC236}">
                <a16:creationId xmlns:a16="http://schemas.microsoft.com/office/drawing/2014/main" id="{F0AC0480-0D39-F193-06C7-497D824618E1}"/>
              </a:ext>
            </a:extLst>
          </p:cNvPr>
          <p:cNvSpPr txBox="1"/>
          <p:nvPr/>
        </p:nvSpPr>
        <p:spPr>
          <a:xfrm>
            <a:off x="1743075" y="4486239"/>
            <a:ext cx="6715125" cy="160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Comfort Level:</a:t>
            </a:r>
            <a:r>
              <a:rPr lang="en-US" sz="2400" b="0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What types of outreach do members feel comfortable undertaking as committee representatives?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Google Shape;129;p15">
            <a:extLst>
              <a:ext uri="{FF2B5EF4-FFF2-40B4-BE49-F238E27FC236}">
                <a16:creationId xmlns:a16="http://schemas.microsoft.com/office/drawing/2014/main" id="{DB0C06DC-FD9D-B63F-4AB9-F44ADFDCE461}"/>
              </a:ext>
            </a:extLst>
          </p:cNvPr>
          <p:cNvSpPr txBox="1"/>
          <p:nvPr/>
        </p:nvSpPr>
        <p:spPr>
          <a:xfrm>
            <a:off x="1743075" y="5980926"/>
            <a:ext cx="6715125" cy="160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Support Needed:</a:t>
            </a:r>
            <a:r>
              <a:rPr lang="en-US" sz="2400" b="0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What official toolkits or social templates do you need from transit staff to feel confident?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Google Shape;130;p15">
            <a:extLst>
              <a:ext uri="{FF2B5EF4-FFF2-40B4-BE49-F238E27FC236}">
                <a16:creationId xmlns:a16="http://schemas.microsoft.com/office/drawing/2014/main" id="{78DFD033-37AD-FF82-927D-B7CFFE8DB072}"/>
              </a:ext>
            </a:extLst>
          </p:cNvPr>
          <p:cNvSpPr txBox="1"/>
          <p:nvPr/>
        </p:nvSpPr>
        <p:spPr>
          <a:xfrm>
            <a:off x="1743075" y="7544192"/>
            <a:ext cx="6715125" cy="160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Boundary Lines:</a:t>
            </a:r>
            <a:r>
              <a:rPr lang="en-US" sz="2400" b="0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What activities fall outside our purpose or cross into inappropriate advocacy?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Google Shape;132;p15">
            <a:extLst>
              <a:ext uri="{FF2B5EF4-FFF2-40B4-BE49-F238E27FC236}">
                <a16:creationId xmlns:a16="http://schemas.microsoft.com/office/drawing/2014/main" id="{A80384CC-5B79-2D08-9C82-363C116D510C}"/>
              </a:ext>
            </a:extLst>
          </p:cNvPr>
          <p:cNvSpPr txBox="1"/>
          <p:nvPr/>
        </p:nvSpPr>
        <p:spPr>
          <a:xfrm>
            <a:off x="10244138" y="4486239"/>
            <a:ext cx="6715125" cy="160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Network Mapping:</a:t>
            </a:r>
            <a:r>
              <a:rPr lang="en-US" sz="2400" b="0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Let’s identify key sectors or groups each member can easily reach.</a:t>
            </a:r>
            <a:r>
              <a:rPr lang="en-US" sz="2400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We can build a survey, if </a:t>
            </a:r>
            <a:r>
              <a:rPr lang="en-US" sz="2400" err="1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neded</a:t>
            </a:r>
            <a:r>
              <a:rPr lang="en-US" sz="2400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.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Google Shape;133;p15">
            <a:extLst>
              <a:ext uri="{FF2B5EF4-FFF2-40B4-BE49-F238E27FC236}">
                <a16:creationId xmlns:a16="http://schemas.microsoft.com/office/drawing/2014/main" id="{D4771322-7F18-D761-CFB3-DF7707681591}"/>
              </a:ext>
            </a:extLst>
          </p:cNvPr>
          <p:cNvSpPr txBox="1"/>
          <p:nvPr/>
        </p:nvSpPr>
        <p:spPr>
          <a:xfrm>
            <a:off x="10244138" y="6049506"/>
            <a:ext cx="6715125" cy="160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Opt-In Roles:</a:t>
            </a:r>
            <a:r>
              <a:rPr lang="en-US" sz="2400" b="0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Select an outreach path (e.g., Digital Ambassador, Event Liaison, or Feedback Collector).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Google Shape;134;p15">
            <a:extLst>
              <a:ext uri="{FF2B5EF4-FFF2-40B4-BE49-F238E27FC236}">
                <a16:creationId xmlns:a16="http://schemas.microsoft.com/office/drawing/2014/main" id="{F48E8EC5-2DDF-96F1-44BE-962E4B89CC34}"/>
              </a:ext>
            </a:extLst>
          </p:cNvPr>
          <p:cNvSpPr txBox="1"/>
          <p:nvPr/>
        </p:nvSpPr>
        <p:spPr>
          <a:xfrm>
            <a:off x="10244138" y="7571624"/>
            <a:ext cx="6715125" cy="160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Reporting Back:</a:t>
            </a:r>
            <a:r>
              <a:rPr lang="en-US" sz="2400" b="0" i="0" u="none" strike="noStrike" cap="none"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 Establish a 10-minute standing item at committee meetings to share community network insights.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Google Shape;135;p15">
            <a:extLst>
              <a:ext uri="{FF2B5EF4-FFF2-40B4-BE49-F238E27FC236}">
                <a16:creationId xmlns:a16="http://schemas.microsoft.com/office/drawing/2014/main" id="{9E87C2F6-ABA4-FCFD-EB50-1B1842F4E97D}"/>
              </a:ext>
            </a:extLst>
          </p:cNvPr>
          <p:cNvSpPr txBox="1"/>
          <p:nvPr/>
        </p:nvSpPr>
        <p:spPr>
          <a:xfrm>
            <a:off x="1485901" y="4443377"/>
            <a:ext cx="128588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284C7"/>
                </a:solidFill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•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4" name="Google Shape;136;p15">
            <a:extLst>
              <a:ext uri="{FF2B5EF4-FFF2-40B4-BE49-F238E27FC236}">
                <a16:creationId xmlns:a16="http://schemas.microsoft.com/office/drawing/2014/main" id="{35957F36-830D-3804-24DF-8BD9FE916AF2}"/>
              </a:ext>
            </a:extLst>
          </p:cNvPr>
          <p:cNvSpPr txBox="1"/>
          <p:nvPr/>
        </p:nvSpPr>
        <p:spPr>
          <a:xfrm>
            <a:off x="1485901" y="5938064"/>
            <a:ext cx="128588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284C7"/>
                </a:solidFill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•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" name="Google Shape;137;p15">
            <a:extLst>
              <a:ext uri="{FF2B5EF4-FFF2-40B4-BE49-F238E27FC236}">
                <a16:creationId xmlns:a16="http://schemas.microsoft.com/office/drawing/2014/main" id="{ECAA2E55-3BBD-08F0-C0A4-CDE453EE78C3}"/>
              </a:ext>
            </a:extLst>
          </p:cNvPr>
          <p:cNvSpPr txBox="1"/>
          <p:nvPr/>
        </p:nvSpPr>
        <p:spPr>
          <a:xfrm>
            <a:off x="1485901" y="7501329"/>
            <a:ext cx="128588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284C7"/>
                </a:solidFill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•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8" name="Google Shape;138;p15">
            <a:extLst>
              <a:ext uri="{FF2B5EF4-FFF2-40B4-BE49-F238E27FC236}">
                <a16:creationId xmlns:a16="http://schemas.microsoft.com/office/drawing/2014/main" id="{3DAA1F0E-E32E-65B7-1493-A7722F802B3A}"/>
              </a:ext>
            </a:extLst>
          </p:cNvPr>
          <p:cNvSpPr txBox="1"/>
          <p:nvPr/>
        </p:nvSpPr>
        <p:spPr>
          <a:xfrm>
            <a:off x="9986963" y="4443377"/>
            <a:ext cx="128588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D9488"/>
                </a:solidFill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•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Google Shape;139;p15">
            <a:extLst>
              <a:ext uri="{FF2B5EF4-FFF2-40B4-BE49-F238E27FC236}">
                <a16:creationId xmlns:a16="http://schemas.microsoft.com/office/drawing/2014/main" id="{DBF7A8EE-B411-C111-1F6E-23D98F28A9E2}"/>
              </a:ext>
            </a:extLst>
          </p:cNvPr>
          <p:cNvSpPr txBox="1"/>
          <p:nvPr/>
        </p:nvSpPr>
        <p:spPr>
          <a:xfrm>
            <a:off x="9986963" y="6006644"/>
            <a:ext cx="128588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D9488"/>
                </a:solidFill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•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2" name="Google Shape;140;p15">
            <a:extLst>
              <a:ext uri="{FF2B5EF4-FFF2-40B4-BE49-F238E27FC236}">
                <a16:creationId xmlns:a16="http://schemas.microsoft.com/office/drawing/2014/main" id="{DB0E6A5B-3F94-12C5-EFA2-8D58B7D5AC3B}"/>
              </a:ext>
            </a:extLst>
          </p:cNvPr>
          <p:cNvSpPr txBox="1"/>
          <p:nvPr/>
        </p:nvSpPr>
        <p:spPr>
          <a:xfrm>
            <a:off x="9986963" y="7528761"/>
            <a:ext cx="128588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D9488"/>
                </a:solidFill>
                <a:latin typeface="Poppins" panose="00000500000000000000" pitchFamily="2" charset="0"/>
                <a:ea typeface="DM Sans"/>
                <a:cs typeface="Poppins" panose="00000500000000000000" pitchFamily="2" charset="0"/>
                <a:sym typeface="DM Sans"/>
              </a:rPr>
              <a:t>•</a:t>
            </a:r>
            <a:endParaRPr sz="27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306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112681" y="1361894"/>
            <a:ext cx="10229140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372A28"/>
                </a:solidFill>
                <a:latin typeface="Poppins Bold"/>
                <a:ea typeface="Poppins Bold"/>
                <a:cs typeface="Poppins Bold"/>
                <a:sym typeface="Poppins Bold"/>
              </a:rPr>
              <a:t>ADDITIONAL BUSINESS &amp; ADJOURNMENT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12681" y="3361525"/>
            <a:ext cx="11130747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Nathaniel Cartagena | DAC Chair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3">
            <a:extLst>
              <a:ext uri="{FF2B5EF4-FFF2-40B4-BE49-F238E27FC236}">
                <a16:creationId xmlns:a16="http://schemas.microsoft.com/office/drawing/2014/main" id="{C35F7A66-2B87-A269-42B4-F017FB295DD7}"/>
              </a:ext>
            </a:extLst>
          </p:cNvPr>
          <p:cNvGrpSpPr/>
          <p:nvPr/>
        </p:nvGrpSpPr>
        <p:grpSpPr>
          <a:xfrm>
            <a:off x="5112681" y="2292909"/>
            <a:ext cx="10327873" cy="1537480"/>
            <a:chOff x="0" y="-66675"/>
            <a:chExt cx="13770497" cy="2049973"/>
          </a:xfrm>
        </p:grpSpPr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8D736306-647B-7075-6A90-6918321AE1EE}"/>
                </a:ext>
              </a:extLst>
            </p:cNvPr>
            <p:cNvSpPr txBox="1"/>
            <p:nvPr/>
          </p:nvSpPr>
          <p:spPr>
            <a:xfrm>
              <a:off x="0" y="-66675"/>
              <a:ext cx="12655066" cy="1231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cs typeface="Poppins Bold"/>
                  <a:sym typeface="Poppins Bold"/>
                </a:rPr>
                <a:t>WELCOME</a:t>
              </a:r>
              <a:endParaRPr lang="en-US" sz="6000" b="1">
                <a:solidFill>
                  <a:srgbClr val="372A28"/>
                </a:solidFill>
                <a:latin typeface="Poppins Bold"/>
                <a:cs typeface="Poppins Bold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7E408520-2A32-11C0-3226-E1E50A49DE78}"/>
                </a:ext>
              </a:extLst>
            </p:cNvPr>
            <p:cNvSpPr txBox="1"/>
            <p:nvPr/>
          </p:nvSpPr>
          <p:spPr>
            <a:xfrm>
              <a:off x="0" y="1367745"/>
              <a:ext cx="13770497" cy="615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sz="3000">
                  <a:solidFill>
                    <a:srgbClr val="545454"/>
                  </a:solidFill>
                  <a:latin typeface="Poppins"/>
                  <a:ea typeface="+mn-lt"/>
                  <a:cs typeface="Poppins"/>
                  <a:sym typeface="Poppins"/>
                </a:rPr>
                <a:t> Nathaniel Cartagena | DAC Chair</a:t>
              </a:r>
              <a:endParaRPr lang="en-US" sz="3000">
                <a:solidFill>
                  <a:srgbClr val="545454"/>
                </a:solidFill>
                <a:latin typeface="Poppins"/>
                <a:ea typeface="+mn-lt"/>
                <a:cs typeface="Poppin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131216" y="1885742"/>
            <a:ext cx="9864492" cy="1961640"/>
            <a:chOff x="0" y="0"/>
            <a:chExt cx="13152656" cy="2615520"/>
          </a:xfrm>
        </p:grpSpPr>
        <p:sp>
          <p:nvSpPr>
            <p:cNvPr id="4" name="TextBox 4"/>
            <p:cNvSpPr txBox="1"/>
            <p:nvPr/>
          </p:nvSpPr>
          <p:spPr>
            <a:xfrm>
              <a:off x="0" y="-66675"/>
              <a:ext cx="12087271" cy="1285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ROLL CALL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367745"/>
              <a:ext cx="13152656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sz="3000">
                  <a:solidFill>
                    <a:srgbClr val="545454"/>
                  </a:solidFill>
                  <a:latin typeface="Poppins"/>
                  <a:ea typeface="Poppins"/>
                  <a:cs typeface="Poppins"/>
                  <a:sym typeface="Poppins"/>
                </a:rPr>
                <a:t>Camila Olivares | Director of Marketing &amp; Public Engagement &amp; Committ</a:t>
              </a:r>
              <a:r>
                <a:rPr lang="en-US" sz="3000">
                  <a:solidFill>
                    <a:srgbClr val="545454"/>
                  </a:solidFill>
                  <a:latin typeface="Poppins"/>
                  <a:cs typeface="Poppins"/>
                  <a:sym typeface="Poppins"/>
                </a:rPr>
                <a:t>ee Liaison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112681" y="1378563"/>
            <a:ext cx="9864492" cy="2468846"/>
            <a:chOff x="0" y="-66675"/>
            <a:chExt cx="13152656" cy="3291795"/>
          </a:xfrm>
        </p:grpSpPr>
        <p:sp>
          <p:nvSpPr>
            <p:cNvPr id="4" name="TextBox 4"/>
            <p:cNvSpPr txBox="1"/>
            <p:nvPr/>
          </p:nvSpPr>
          <p:spPr>
            <a:xfrm>
              <a:off x="0" y="-66675"/>
              <a:ext cx="12087271" cy="25050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MEETING MINUTES APPROVAL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586945"/>
              <a:ext cx="13152656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>
                  <a:solidFill>
                    <a:srgbClr val="545454"/>
                  </a:solidFill>
                  <a:latin typeface="Poppins"/>
                  <a:ea typeface="Poppins"/>
                  <a:cs typeface="Poppins"/>
                  <a:sym typeface="Poppins"/>
                </a:rPr>
                <a:t>Nathaniel Cartagena | DAC Chair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99703-96C1-390F-66D8-D25BFDC3B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D855329-EB83-AE62-6767-C14F32FF3D82}"/>
              </a:ext>
            </a:extLst>
          </p:cNvPr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A272C78-0995-07E8-50A1-69B8D855EC8F}"/>
              </a:ext>
            </a:extLst>
          </p:cNvPr>
          <p:cNvGrpSpPr/>
          <p:nvPr/>
        </p:nvGrpSpPr>
        <p:grpSpPr>
          <a:xfrm>
            <a:off x="5112680" y="1378563"/>
            <a:ext cx="12028908" cy="2769989"/>
            <a:chOff x="0" y="-66675"/>
            <a:chExt cx="13884680" cy="3693319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9B1D573-ECE6-B873-25CA-E205850DF75B}"/>
                </a:ext>
              </a:extLst>
            </p:cNvPr>
            <p:cNvSpPr txBox="1"/>
            <p:nvPr/>
          </p:nvSpPr>
          <p:spPr>
            <a:xfrm>
              <a:off x="0" y="-66675"/>
              <a:ext cx="13884680" cy="3693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INFORMATION / INFOTAINMENT DISPLAY DEMO &amp; Q&amp;A</a:t>
              </a: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2398BC5-F377-AC0E-8F32-2C897C3B4CCD}"/>
                </a:ext>
              </a:extLst>
            </p:cNvPr>
            <p:cNvSpPr txBox="1"/>
            <p:nvPr/>
          </p:nvSpPr>
          <p:spPr>
            <a:xfrm>
              <a:off x="0" y="2586945"/>
              <a:ext cx="13152656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>
                  <a:solidFill>
                    <a:srgbClr val="545454"/>
                  </a:solidFill>
                  <a:latin typeface="Poppins"/>
                  <a:ea typeface="Poppins"/>
                  <a:cs typeface="Poppins"/>
                  <a:sym typeface="Poppins"/>
                </a:rPr>
                <a:t>Trevor Logan | Info. Tech. Systems Lead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302116C-3737-0529-05F1-AE1A1A064E83}"/>
              </a:ext>
            </a:extLst>
          </p:cNvPr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FDE116B-6F17-5003-C84A-CA6973655ED2}"/>
                </a:ext>
              </a:extLst>
            </p:cNvPr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4508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3"/>
          <p:cNvGrpSpPr/>
          <p:nvPr/>
        </p:nvGrpSpPr>
        <p:grpSpPr>
          <a:xfrm>
            <a:off x="5112681" y="900888"/>
            <a:ext cx="11368154" cy="2913546"/>
            <a:chOff x="0" y="-66675"/>
            <a:chExt cx="15157539" cy="3884727"/>
          </a:xfrm>
        </p:grpSpPr>
        <p:sp>
          <p:nvSpPr>
            <p:cNvPr id="9" name="TextBox 4"/>
            <p:cNvSpPr txBox="1"/>
            <p:nvPr/>
          </p:nvSpPr>
          <p:spPr>
            <a:xfrm>
              <a:off x="0" y="-66675"/>
              <a:ext cx="15157539" cy="24622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cs typeface="Poppins Bold"/>
                  <a:sym typeface="Poppins Bold"/>
                </a:rPr>
                <a:t>MEMBERSHIP &amp; RECRUITMENT SUBCOMMITTEE</a:t>
              </a:r>
              <a:endParaRPr lang="en-US" sz="6000" b="1">
                <a:solidFill>
                  <a:srgbClr val="372A28"/>
                </a:solidFill>
                <a:latin typeface="Poppins Bold"/>
                <a:cs typeface="Poppins Bold"/>
              </a:endParaRPr>
            </a:p>
          </p:txBody>
        </p:sp>
        <p:sp>
          <p:nvSpPr>
            <p:cNvPr id="10" name="TextBox 5"/>
            <p:cNvSpPr txBox="1"/>
            <p:nvPr/>
          </p:nvSpPr>
          <p:spPr>
            <a:xfrm>
              <a:off x="0" y="2586945"/>
              <a:ext cx="14988524" cy="12311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sz="3000">
                  <a:solidFill>
                    <a:srgbClr val="545454"/>
                  </a:solidFill>
                  <a:latin typeface="Poppins"/>
                  <a:cs typeface="Poppins"/>
                  <a:sym typeface="Poppins"/>
                </a:rPr>
                <a:t>Marcos Bernier, Jimmy Palmer, Nathaniel Cartagena, Payton Brown</a:t>
              </a:r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84E3B-94A3-6199-FA18-CF57D313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3827CC-494F-2A0D-E806-6A48A0E39ECD}"/>
              </a:ext>
            </a:extLst>
          </p:cNvPr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A03DB13-B657-4BA0-A50C-C87095F58ED6}"/>
              </a:ext>
            </a:extLst>
          </p:cNvPr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C274542-2B2D-3FA1-3C97-57BB0A7213DD}"/>
                </a:ext>
              </a:extLst>
            </p:cNvPr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id="{F0257671-1D92-2585-49EA-99F46B95ABFA}"/>
              </a:ext>
            </a:extLst>
          </p:cNvPr>
          <p:cNvGrpSpPr/>
          <p:nvPr/>
        </p:nvGrpSpPr>
        <p:grpSpPr>
          <a:xfrm>
            <a:off x="5112681" y="900887"/>
            <a:ext cx="11241393" cy="2913545"/>
            <a:chOff x="0" y="-66675"/>
            <a:chExt cx="14988524" cy="3884725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8F178775-0C73-E5D1-39C0-4EDB583E485D}"/>
                </a:ext>
              </a:extLst>
            </p:cNvPr>
            <p:cNvSpPr txBox="1"/>
            <p:nvPr/>
          </p:nvSpPr>
          <p:spPr>
            <a:xfrm>
              <a:off x="0" y="-66675"/>
              <a:ext cx="13288099" cy="24622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b="1">
                  <a:solidFill>
                    <a:srgbClr val="372A28"/>
                  </a:solidFill>
                  <a:latin typeface="Poppins Bold"/>
                  <a:cs typeface="Poppins Bold"/>
                  <a:sym typeface="Poppins Bold"/>
                </a:rPr>
                <a:t>ADVOCACY &amp; PUBLIC POLICY SUBCOMMITTEE</a:t>
              </a:r>
              <a:endParaRPr lang="en-US"/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EDDE1A76-4D30-68BE-2E86-8D2AFBF73FEB}"/>
                </a:ext>
              </a:extLst>
            </p:cNvPr>
            <p:cNvSpPr txBox="1"/>
            <p:nvPr/>
          </p:nvSpPr>
          <p:spPr>
            <a:xfrm>
              <a:off x="0" y="2586944"/>
              <a:ext cx="14988524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r>
                <a:rPr lang="en-US" sz="3000">
                  <a:solidFill>
                    <a:srgbClr val="545454"/>
                  </a:solidFill>
                  <a:latin typeface="Poppins"/>
                  <a:ea typeface="Poppins"/>
                  <a:cs typeface="Poppins"/>
                  <a:sym typeface="Poppins"/>
                </a:rPr>
                <a:t>Bonnie O'Day, Jim Durham, Marcos Bernier, Jacob Yoseph, Calvin O’Brien, Yvette Jiang, Payton Brown, Brendan Kiviat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4372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32F1A-3C3C-1F0F-2D3F-4044EE4DE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3268A6-ADD4-4DD0-D8AB-56CFEB1CFD36}"/>
              </a:ext>
            </a:extLst>
          </p:cNvPr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F71B3D24-81C7-93E4-C00D-AB5C02B74BE2}"/>
              </a:ext>
            </a:extLst>
          </p:cNvPr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F3A3F82-669A-9EE4-725B-16CE694E13CC}"/>
                </a:ext>
              </a:extLst>
            </p:cNvPr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D39785A8-2F45-CB8C-387E-F1E156F9CF50}"/>
              </a:ext>
            </a:extLst>
          </p:cNvPr>
          <p:cNvSpPr txBox="1"/>
          <p:nvPr/>
        </p:nvSpPr>
        <p:spPr>
          <a:xfrm>
            <a:off x="5131216" y="2911551"/>
            <a:ext cx="986449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00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Yvette Jiang, Payton Brown, Jim Maslanka, </a:t>
            </a:r>
            <a:endParaRPr lang="en-US">
              <a:solidFill>
                <a:srgbClr val="000000"/>
              </a:solidFill>
              <a:latin typeface="Calibri"/>
              <a:ea typeface="Calibri"/>
              <a:cs typeface="Calibri"/>
              <a:sym typeface="Poppins"/>
            </a:endParaRPr>
          </a:p>
          <a:p>
            <a:r>
              <a:rPr lang="en-US" sz="300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Matthew McManus, Jimmy Palmer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450EC61F-E139-B61B-2EA7-92E60B6C04D1}"/>
              </a:ext>
            </a:extLst>
          </p:cNvPr>
          <p:cNvSpPr txBox="1"/>
          <p:nvPr/>
        </p:nvSpPr>
        <p:spPr>
          <a:xfrm>
            <a:off x="5127921" y="906123"/>
            <a:ext cx="1162723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200"/>
              </a:lnSpc>
            </a:pPr>
            <a:r>
              <a:rPr lang="en-US" sz="6000" b="1">
                <a:solidFill>
                  <a:srgbClr val="372A28"/>
                </a:solidFill>
                <a:latin typeface="Poppins Bold"/>
                <a:cs typeface="Poppins Bold"/>
                <a:sym typeface="Poppins Bold"/>
              </a:rPr>
              <a:t>EVENTS &amp; PUBLIC ENGMT. SUBCOMMITTEE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5519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C9AF9-66A8-D600-6E2E-2BFBB099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9899E13-9B25-EDE7-8B23-43D54D48DADE}"/>
              </a:ext>
            </a:extLst>
          </p:cNvPr>
          <p:cNvSpPr/>
          <p:nvPr/>
        </p:nvSpPr>
        <p:spPr>
          <a:xfrm>
            <a:off x="1528916" y="1152820"/>
            <a:ext cx="3137646" cy="2694454"/>
          </a:xfrm>
          <a:custGeom>
            <a:avLst/>
            <a:gdLst/>
            <a:ahLst/>
            <a:cxnLst/>
            <a:rect l="l" t="t" r="r" b="b"/>
            <a:pathLst>
              <a:path w="3137646" h="2694454">
                <a:moveTo>
                  <a:pt x="0" y="0"/>
                </a:moveTo>
                <a:lnTo>
                  <a:pt x="3137647" y="0"/>
                </a:lnTo>
                <a:lnTo>
                  <a:pt x="3137647" y="2694453"/>
                </a:lnTo>
                <a:lnTo>
                  <a:pt x="0" y="2694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E76C2D9-4983-B3A2-8CE0-119A27239984}"/>
              </a:ext>
            </a:extLst>
          </p:cNvPr>
          <p:cNvGrpSpPr/>
          <p:nvPr/>
        </p:nvGrpSpPr>
        <p:grpSpPr>
          <a:xfrm>
            <a:off x="1528916" y="4389375"/>
            <a:ext cx="14714512" cy="5013969"/>
            <a:chOff x="0" y="0"/>
            <a:chExt cx="2279663" cy="77679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F96D3DB-A37D-E841-E3FB-F2CDD1E3EDD6}"/>
                </a:ext>
              </a:extLst>
            </p:cNvPr>
            <p:cNvSpPr/>
            <p:nvPr/>
          </p:nvSpPr>
          <p:spPr>
            <a:xfrm>
              <a:off x="0" y="0"/>
              <a:ext cx="2279663" cy="776795"/>
            </a:xfrm>
            <a:custGeom>
              <a:avLst/>
              <a:gdLst/>
              <a:ahLst/>
              <a:cxnLst/>
              <a:rect l="l" t="t" r="r" b="b"/>
              <a:pathLst>
                <a:path w="2279663" h="776795">
                  <a:moveTo>
                    <a:pt x="0" y="0"/>
                  </a:moveTo>
                  <a:lnTo>
                    <a:pt x="2279663" y="0"/>
                  </a:lnTo>
                  <a:lnTo>
                    <a:pt x="2279663" y="776795"/>
                  </a:lnTo>
                  <a:lnTo>
                    <a:pt x="0" y="776795"/>
                  </a:lnTo>
                  <a:close/>
                </a:path>
              </a:pathLst>
            </a:custGeom>
            <a:blipFill>
              <a:blip r:embed="rId3"/>
              <a:stretch>
                <a:fillRect l="-7192" t="-56014" r="-1446" b="-56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D79870ED-8CE5-B6F4-3C7D-44E2F5F1E317}"/>
              </a:ext>
            </a:extLst>
          </p:cNvPr>
          <p:cNvSpPr txBox="1"/>
          <p:nvPr/>
        </p:nvSpPr>
        <p:spPr>
          <a:xfrm>
            <a:off x="5131216" y="2911551"/>
            <a:ext cx="1112941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00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Erick Adams, Nathaniel Cartagena, Jason Kunik,</a:t>
            </a:r>
            <a:endParaRPr lang="en-US" sz="3000">
              <a:solidFill>
                <a:srgbClr val="000000"/>
              </a:solidFill>
              <a:latin typeface="Poppins"/>
              <a:cs typeface="Poppins"/>
              <a:sym typeface="Poppins"/>
            </a:endParaRPr>
          </a:p>
          <a:p>
            <a:r>
              <a:rPr lang="en-US" sz="3000">
                <a:solidFill>
                  <a:srgbClr val="545454"/>
                </a:solidFill>
                <a:latin typeface="Poppins"/>
                <a:cs typeface="Poppins"/>
                <a:sym typeface="Poppins"/>
              </a:rPr>
              <a:t>Nawfal Kulam, Eric Van Horn</a:t>
            </a:r>
            <a:endParaRPr lang="en-US" sz="3000">
              <a:solidFill>
                <a:srgbClr val="000000"/>
              </a:solidFill>
              <a:latin typeface="Poppins"/>
              <a:cs typeface="Poppins"/>
            </a:endParaRP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415DFECA-7AA7-05DB-B58F-EF543C88E19D}"/>
              </a:ext>
            </a:extLst>
          </p:cNvPr>
          <p:cNvSpPr txBox="1"/>
          <p:nvPr/>
        </p:nvSpPr>
        <p:spPr>
          <a:xfrm>
            <a:off x="5131216" y="906096"/>
            <a:ext cx="9217853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200"/>
              </a:lnSpc>
            </a:pPr>
            <a:r>
              <a:rPr lang="en-US" sz="6000" b="1">
                <a:solidFill>
                  <a:srgbClr val="372A28"/>
                </a:solidFill>
                <a:latin typeface="Poppins Bold"/>
                <a:ea typeface="Poppins Bold"/>
                <a:cs typeface="Poppins Bold"/>
                <a:sym typeface="Poppins Bold"/>
              </a:rPr>
              <a:t>RIDER EXPERIENCE </a:t>
            </a:r>
            <a:endParaRPr lang="en-US">
              <a:solidFill>
                <a:srgbClr val="000000"/>
              </a:solidFill>
              <a:latin typeface="Calibri"/>
              <a:ea typeface="Calibri"/>
              <a:cs typeface="Calibri"/>
              <a:sym typeface="Poppins Bold"/>
            </a:endParaRPr>
          </a:p>
          <a:p>
            <a:pPr>
              <a:lnSpc>
                <a:spcPts val="7200"/>
              </a:lnSpc>
            </a:pPr>
            <a:r>
              <a:rPr lang="en-US" sz="6000" b="1">
                <a:solidFill>
                  <a:srgbClr val="372A28"/>
                </a:solidFill>
                <a:latin typeface="Poppins Bold"/>
                <a:ea typeface="Poppins Bold"/>
                <a:cs typeface="Poppins Bold"/>
                <a:sym typeface="Poppins Bold"/>
              </a:rPr>
              <a:t>SUBCOMMITTEE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2909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4c5b92-d5ad-4ead-be81-2189f59e479a" xsi:nil="true"/>
    <lcf76f155ced4ddcb4097134ff3c332f xmlns="d6e5c76b-267d-4fba-85c5-6729c49ebf3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82AD5B68DCAD43851203A91CB02996" ma:contentTypeVersion="13" ma:contentTypeDescription="Create a new document." ma:contentTypeScope="" ma:versionID="286d0bccbdf283d6828f71d243092e84">
  <xsd:schema xmlns:xsd="http://www.w3.org/2001/XMLSchema" xmlns:xs="http://www.w3.org/2001/XMLSchema" xmlns:p="http://schemas.microsoft.com/office/2006/metadata/properties" xmlns:ns2="d6e5c76b-267d-4fba-85c5-6729c49ebf32" xmlns:ns3="b64c5b92-d5ad-4ead-be81-2189f59e479a" targetNamespace="http://schemas.microsoft.com/office/2006/metadata/properties" ma:root="true" ma:fieldsID="a1809d480e1ec0c65833dc164542f9fb" ns2:_="" ns3:_="">
    <xsd:import namespace="d6e5c76b-267d-4fba-85c5-6729c49ebf32"/>
    <xsd:import namespace="b64c5b92-d5ad-4ead-be81-2189f59e479a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e5c76b-267d-4fba-85c5-6729c49ebf3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4017e1f3-aeef-4649-9fdf-991f2d0456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4c5b92-d5ad-4ead-be81-2189f59e479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2a82d5b-1aec-4dfc-bb45-95da096f6281}" ma:internalName="TaxCatchAll" ma:showField="CatchAllData" ma:web="3a6e88c1-1885-4b01-9a08-eb6984695f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A2234B-36F7-476D-9FDA-E54DE29A5516}">
  <ds:schemaRefs>
    <ds:schemaRef ds:uri="b64c5b92-d5ad-4ead-be81-2189f59e479a"/>
    <ds:schemaRef ds:uri="d6e5c76b-267d-4fba-85c5-6729c49ebf3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BE5C92B-4AE6-442D-A357-03A2F02E7BEA}">
  <ds:schemaRefs>
    <ds:schemaRef ds:uri="b64c5b92-d5ad-4ead-be81-2189f59e479a"/>
    <ds:schemaRef ds:uri="d6e5c76b-267d-4fba-85c5-6729c49ebf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9512463-D418-4664-BDA8-83448682D3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18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DAC Q3 2025 Presentation</dc:title>
  <dc:creator>Caleb Keller</dc:creator>
  <cp:revision>1</cp:revision>
  <dcterms:created xsi:type="dcterms:W3CDTF">2006-08-16T00:00:00Z</dcterms:created>
  <dcterms:modified xsi:type="dcterms:W3CDTF">2026-07-30T23:15:37Z</dcterms:modified>
  <dc:identifier>DAGuFgpuVn0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0x010100B982AD5B68DCAD43851203A91CB02996</vt:lpwstr>
  </property>
  <property fmtid="{D5CDD505-2E9C-101B-9397-08002B2CF9AE}" pid="3" name="MediaServiceImageTags">
    <vt:lpwstr/>
  </property>
  <property fmtid="{D5CDD505-2E9C-101B-9397-08002B2CF9AE}" pid="4" name="Order">
    <vt:lpwstr>1562100.00000000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